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Karla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Karla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Karla-italic.fntdata"/><Relationship Id="rId14" Type="http://schemas.openxmlformats.org/officeDocument/2006/relationships/font" Target="fonts/Karla-bold.fntdata"/><Relationship Id="rId16" Type="http://schemas.openxmlformats.org/officeDocument/2006/relationships/font" Target="fonts/Karl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gif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7152e286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7152e286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7152e286e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7152e286e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7152e286e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7152e286e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7152e286e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7152e286e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7152e286e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7152e286e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7152e286e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7152e286e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Que es WoW</a:t>
            </a:r>
            <a:endParaRPr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11700" y="1152475"/>
            <a:ext cx="8520600" cy="38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MMO RPG lanzado por Blizzard en 2004, basado en la franquicia Warcraft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Amplia profundidad en sus mecánicas, incluyendo un sistema de profesiones, que </a:t>
            </a: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permiten progresar y ofrecer servicios dentro de la comunidad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La Casa de Subastas permite la compraventa de objetos entre jugadores usando oro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El oro se puede utilizar para adquirir la Ficha de WoW, intercambiable por tiempo de juego o saldo en la tienda Blizzard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Modelo de suscripción mensual, pero es posible jugar “gratis” acumulando suficiente oro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Objetivos</a:t>
            </a:r>
            <a:endParaRPr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311700" y="1152475"/>
            <a:ext cx="8520600" cy="3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Analizar diariamente el mercado de profesiones en WoW: Herboristería, Minería y Sastrería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Optimizar decisiones en la casa de subastas para maximizar beneficios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Seguimiento de transacciones personales y generación de estadísticas clave (KPIs)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Convertir datos en estrategias rentables dentro del juego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Ahorrar dinero real al conseguir tiempo de juego mediante oro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Objetivo secundario: Adquirir el Brutosaurio Dorado de Comerciante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Metodologia</a:t>
            </a:r>
            <a:endParaRPr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11700" y="1152475"/>
            <a:ext cx="8520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Extracción de datos del mercado (profesiones y WoW Token) usando las APIs oficiales de Blizzard mediante Python y Pandas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Procesamiento: filtrado por expansión, estructuración en data frames y exportación a .csv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Datos personales registrados manualmente en Excel durante meses (transacciones y personajes)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Iconos extraídos de Wowhead e integrados en tablas personalizadas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Integración y modelado en Power BI con relaciones, calendario y filtros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Filtrado adicional por ítems “analizables” y precios válidos usando percentiles 10%–90%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Resultados</a:t>
            </a:r>
            <a:endParaRPr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11700" y="1152475"/>
            <a:ext cx="8520600" cy="4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Procedemos a ver el resultado en Power BI</a:t>
            </a:r>
            <a:endParaRPr i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78" name="Google Shape;78;p17" title="logo-BI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4483" y="1966175"/>
            <a:ext cx="2155026" cy="215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Conclusiones y Potencial del Proyecto</a:t>
            </a:r>
            <a:endParaRPr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8520600" cy="3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WoW Auction Companion optimiza la toma de decisiones dentro del mercado de subastas del juego y demuestra su utilidad en contexto real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Futuras mejoras podrían incluir ampliar secciones existentes y añadir nuevas para cubrir más aspectos del mercado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Aumentar capacidad de almacenamiento permitiría analizar todos los ítems del juego y capturar datos más frecuentemente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Posible evolución hacia servicio para otros jugadores, adaptando el análisis a sus necesidades</a:t>
            </a:r>
            <a:b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</a:b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Karla"/>
              <a:buChar char="●"/>
            </a:pPr>
            <a:r>
              <a:rPr lang="es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Rediseño de experiencia de usuario: mejor búsqueda, sistema de favoritos y navegación más intuitiva con enfoque analítico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 title="money rain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925" y="1101225"/>
            <a:ext cx="7088125" cy="361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9" title="tumblr_mwqsx6lcen1s96gdmo1_1280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40534"/>
            <a:ext cx="9144000" cy="398704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>
            <p:ph type="title"/>
          </p:nvPr>
        </p:nvSpPr>
        <p:spPr>
          <a:xfrm>
            <a:off x="1617900" y="445025"/>
            <a:ext cx="59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GRACIAS POR VUESTRA ATENCIÓN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